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  <p:sldId id="264" r:id="rId13"/>
  </p:sldIdLst>
  <p:sldSz cx="9144000" cy="6858000" type="screen4x3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75" d="100"/>
          <a:sy n="75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1EE4-169C-43D2-88AF-D74361BB91E3}" type="datetimeFigureOut">
              <a:rPr lang="es-PY" smtClean="0"/>
              <a:t>23/08/2012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993-8B02-4C8C-89DE-37A7C9EFE7B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7958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1EE4-169C-43D2-88AF-D74361BB91E3}" type="datetimeFigureOut">
              <a:rPr lang="es-PY" smtClean="0"/>
              <a:t>23/08/2012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993-8B02-4C8C-89DE-37A7C9EFE7B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4340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1EE4-169C-43D2-88AF-D74361BB91E3}" type="datetimeFigureOut">
              <a:rPr lang="es-PY" smtClean="0"/>
              <a:t>23/08/2012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993-8B02-4C8C-89DE-37A7C9EFE7B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0281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1EE4-169C-43D2-88AF-D74361BB91E3}" type="datetimeFigureOut">
              <a:rPr lang="es-PY" smtClean="0"/>
              <a:t>23/08/2012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993-8B02-4C8C-89DE-37A7C9EFE7B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9707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1EE4-169C-43D2-88AF-D74361BB91E3}" type="datetimeFigureOut">
              <a:rPr lang="es-PY" smtClean="0"/>
              <a:t>23/08/2012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993-8B02-4C8C-89DE-37A7C9EFE7B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606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1EE4-169C-43D2-88AF-D74361BB91E3}" type="datetimeFigureOut">
              <a:rPr lang="es-PY" smtClean="0"/>
              <a:t>23/08/2012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993-8B02-4C8C-89DE-37A7C9EFE7B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9176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1EE4-169C-43D2-88AF-D74361BB91E3}" type="datetimeFigureOut">
              <a:rPr lang="es-PY" smtClean="0"/>
              <a:t>23/08/2012</a:t>
            </a:fld>
            <a:endParaRPr 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993-8B02-4C8C-89DE-37A7C9EFE7B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1417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1EE4-169C-43D2-88AF-D74361BB91E3}" type="datetimeFigureOut">
              <a:rPr lang="es-PY" smtClean="0"/>
              <a:t>23/08/2012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993-8B02-4C8C-89DE-37A7C9EFE7B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4192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1EE4-169C-43D2-88AF-D74361BB91E3}" type="datetimeFigureOut">
              <a:rPr lang="es-PY" smtClean="0"/>
              <a:t>23/08/2012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993-8B02-4C8C-89DE-37A7C9EFE7B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4468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1EE4-169C-43D2-88AF-D74361BB91E3}" type="datetimeFigureOut">
              <a:rPr lang="es-PY" smtClean="0"/>
              <a:t>23/08/2012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993-8B02-4C8C-89DE-37A7C9EFE7B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54721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A1EE4-169C-43D2-88AF-D74361BB91E3}" type="datetimeFigureOut">
              <a:rPr lang="es-PY" smtClean="0"/>
              <a:t>23/08/2012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3993-8B02-4C8C-89DE-37A7C9EFE7B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4004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A1EE4-169C-43D2-88AF-D74361BB91E3}" type="datetimeFigureOut">
              <a:rPr lang="es-PY" smtClean="0"/>
              <a:t>23/08/2012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23993-8B02-4C8C-89DE-37A7C9EFE7B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5349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08520" y="0"/>
            <a:ext cx="9396536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s-MX" sz="3600" dirty="0" smtClean="0"/>
              <a:t>ISEHF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MX" sz="3600" dirty="0" smtClean="0"/>
              <a:t>Didáctica de la Filosofía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MX" sz="3600" dirty="0" smtClean="0"/>
              <a:t>Temas: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MX" sz="3600" dirty="0" smtClean="0"/>
              <a:t>Rasgos del profesor de filosofía.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MX" sz="3600" dirty="0" smtClean="0"/>
              <a:t>La formación del docente.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MX" sz="3600" dirty="0" smtClean="0"/>
              <a:t>Alumno: Cristóbal Ávalos</a:t>
            </a:r>
          </a:p>
          <a:p>
            <a:pPr marL="0" indent="0" algn="ctr">
              <a:buNone/>
            </a:pP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19528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MX" dirty="0" smtClean="0"/>
              <a:t>B) Debe recibir una formación general y estar informado.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4000"/>
            <a:ext cx="8856984" cy="521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9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dirty="0" smtClean="0"/>
              <a:t>C) Debe tener conocimiento de lenguas extranjeras.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56984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0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16764" cy="148478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MX" dirty="0"/>
              <a:t>D</a:t>
            </a:r>
            <a:r>
              <a:rPr lang="es-MX" dirty="0" smtClean="0"/>
              <a:t>) Debe tener cursos metodológicos.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6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2564904"/>
            <a:ext cx="8568952" cy="14700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Cinco </a:t>
            </a:r>
            <a:r>
              <a:rPr lang="es-MX" dirty="0" smtClean="0"/>
              <a:t>Rasgos </a:t>
            </a:r>
            <a:r>
              <a:rPr lang="es-MX" dirty="0" smtClean="0"/>
              <a:t>Importantes</a:t>
            </a:r>
            <a:r>
              <a:rPr lang="es-MX" dirty="0" smtClean="0"/>
              <a:t/>
            </a:r>
            <a:br>
              <a:rPr lang="es-MX" dirty="0" smtClean="0"/>
            </a:b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2346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dirty="0" smtClean="0"/>
              <a:t>1. La capacidad de despertar entusiasmo.</a:t>
            </a:r>
            <a:br>
              <a:rPr lang="es-MX" dirty="0" smtClean="0"/>
            </a:b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Y" dirty="0"/>
          </a:p>
        </p:txBody>
      </p:sp>
      <p:pic>
        <p:nvPicPr>
          <p:cNvPr id="1026" name="Picture 2" descr="http://ts1.mm.bing.net/th?id=I5051255862526376&amp;pid=1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412776"/>
            <a:ext cx="932452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0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dirty="0" smtClean="0"/>
              <a:t>2. Familiaridad con las técnicas y modos de análisis.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2050" name="Picture 2" descr="http://www.parroquiamontserrat.cl/wp-content/uploads/2010/07/clase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0891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9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 smtClean="0"/>
              <a:t>3. El dominio de la argumentación.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903649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1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dirty="0" smtClean="0"/>
              <a:t>4. La capacidad de iluminación de los hechos y datos.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3999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5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dirty="0" smtClean="0"/>
              <a:t>5. La sensibilidad afinada para la situación vital del educando.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Y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00"/>
            <a:ext cx="3275856" cy="450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87500"/>
            <a:ext cx="5755878" cy="428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4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276490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s-MX" sz="4400" dirty="0"/>
              <a:t>La formación del docente</a:t>
            </a:r>
            <a:endParaRPr lang="es-MX" sz="4400" dirty="0" smtClean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 smtClean="0"/>
              <a:t>Cuatro </a:t>
            </a:r>
            <a:r>
              <a:rPr lang="es-MX" dirty="0" smtClean="0"/>
              <a:t>principales condiciones para tener en cuenta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5464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MX" dirty="0"/>
              <a:t>A</a:t>
            </a:r>
            <a:r>
              <a:rPr lang="es-MX" dirty="0" smtClean="0"/>
              <a:t>) Tener cursos variados y extensos.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Y"/>
          </a:p>
        </p:txBody>
      </p:sp>
      <p:pic>
        <p:nvPicPr>
          <p:cNvPr id="3074" name="Picture 2" descr="http://3.bp.blogspot.com/_IHfzSOKPpuo/SXuISGeNSaI/AAAAAAAABQI/rLL-2AKeCrM/s400/plat%C3%A3o+e+arist%C3%B3te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5689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6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119</Words>
  <Application>Microsoft Office PowerPoint</Application>
  <PresentationFormat>Presentación en pantalla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 Cinco Rasgos Importantes </vt:lpstr>
      <vt:lpstr>1. La capacidad de despertar entusiasmo. </vt:lpstr>
      <vt:lpstr>2. Familiaridad con las técnicas y modos de análisis.</vt:lpstr>
      <vt:lpstr>3. El dominio de la argumentación.</vt:lpstr>
      <vt:lpstr>4. La capacidad de iluminación de los hechos y datos.</vt:lpstr>
      <vt:lpstr>5. La sensibilidad afinada para la situación vital del educando.</vt:lpstr>
      <vt:lpstr>Presentación de PowerPoint</vt:lpstr>
      <vt:lpstr>A) Tener cursos variados y extensos.</vt:lpstr>
      <vt:lpstr>B) Debe recibir una formación general y estar informado.</vt:lpstr>
      <vt:lpstr>C) Debe tener conocimiento de lenguas extranjeras.</vt:lpstr>
      <vt:lpstr>D) Debe tener cursos metodológicos.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Cinco Rasgos  </dc:title>
  <dc:creator>Usuario</dc:creator>
  <cp:lastModifiedBy>Usuario</cp:lastModifiedBy>
  <cp:revision>7</cp:revision>
  <dcterms:created xsi:type="dcterms:W3CDTF">2012-08-23T19:56:26Z</dcterms:created>
  <dcterms:modified xsi:type="dcterms:W3CDTF">2012-08-23T21:27:41Z</dcterms:modified>
</cp:coreProperties>
</file>